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27E716-4221-4371-8F8F-B21754F2ECD5}" type="datetimeFigureOut">
              <a:rPr lang="en-US" smtClean="0"/>
              <a:t>5/4/2010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C1F4EF7-316A-48E1-AA84-B819721676C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“The Way of the Warrior”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Medieval Japan</a:t>
            </a:r>
            <a:endParaRPr lang="en-US" sz="8000" dirty="0"/>
          </a:p>
        </p:txBody>
      </p:sp>
      <p:pic>
        <p:nvPicPr>
          <p:cNvPr id="4" name="Picture 3" descr="1470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4038600"/>
            <a:ext cx="3048000" cy="260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Feudalism and the Samurai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Like Europe, Japan develops a feudal system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Noble landowners give _____________to samurai</a:t>
            </a:r>
          </a:p>
          <a:p>
            <a:pPr lvl="2"/>
            <a:r>
              <a:rPr lang="en-US" sz="2700" b="1" i="1" dirty="0" smtClean="0">
                <a:solidFill>
                  <a:srgbClr val="FFFF00"/>
                </a:solidFill>
              </a:rPr>
              <a:t>Samurai – _____________________________</a:t>
            </a:r>
            <a:endParaRPr lang="en-US" sz="2700" b="1" i="1" dirty="0" smtClean="0">
              <a:solidFill>
                <a:schemeClr val="bg1"/>
              </a:solidFill>
            </a:endParaRP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Only the most powerful samurai receive land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Most received payment in ____________</a:t>
            </a:r>
          </a:p>
          <a:p>
            <a:pPr lvl="1"/>
            <a:r>
              <a:rPr lang="en-US" sz="3000" dirty="0" smtClean="0">
                <a:solidFill>
                  <a:srgbClr val="FFFF00"/>
                </a:solidFill>
              </a:rPr>
              <a:t>Samurai are like knights</a:t>
            </a:r>
          </a:p>
          <a:p>
            <a:pPr lvl="2"/>
            <a:r>
              <a:rPr lang="en-US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_______________</a:t>
            </a:r>
          </a:p>
          <a:p>
            <a:pPr lvl="2"/>
            <a:r>
              <a:rPr lang="en-US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Skilled with many weapons</a:t>
            </a:r>
          </a:p>
          <a:p>
            <a:pPr lvl="2"/>
            <a:r>
              <a:rPr lang="en-US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___________________</a:t>
            </a:r>
            <a:endParaRPr lang="en-US" sz="27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219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Japan’s Warrior Society</a:t>
            </a:r>
            <a:endParaRPr lang="en-US" sz="4800" dirty="0"/>
          </a:p>
        </p:txBody>
      </p:sp>
      <p:pic>
        <p:nvPicPr>
          <p:cNvPr id="4" name="Picture 3" descr="359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4495800"/>
            <a:ext cx="26670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Samurai follow </a:t>
            </a:r>
            <a:r>
              <a:rPr lang="en-US" sz="3200" b="1" i="1" dirty="0" smtClean="0">
                <a:solidFill>
                  <a:srgbClr val="FFFF00"/>
                </a:solidFill>
              </a:rPr>
              <a:t>________</a:t>
            </a:r>
            <a:endParaRPr lang="en-US" sz="3200" dirty="0" smtClean="0">
              <a:solidFill>
                <a:schemeClr val="bg1"/>
              </a:solidFill>
            </a:endParaRP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Bushido means “</a:t>
            </a:r>
            <a:r>
              <a:rPr lang="en-US" sz="3000" dirty="0" smtClean="0">
                <a:solidFill>
                  <a:srgbClr val="FFFF00"/>
                </a:solidFill>
              </a:rPr>
              <a:t>____________________</a:t>
            </a:r>
            <a:r>
              <a:rPr lang="en-US" sz="3000" dirty="0" smtClean="0">
                <a:solidFill>
                  <a:schemeClr val="bg1"/>
                </a:solidFill>
              </a:rPr>
              <a:t>”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Strict code of ethics:</a:t>
            </a: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Courageous</a:t>
            </a: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Honorable</a:t>
            </a: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Obedient</a:t>
            </a: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_________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Samurai must protect lord; those who did not committed </a:t>
            </a:r>
            <a:r>
              <a:rPr lang="en-US" sz="3000" i="1" dirty="0" smtClean="0">
                <a:solidFill>
                  <a:schemeClr val="bg1"/>
                </a:solidFill>
              </a:rPr>
              <a:t>________________________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Both ________________of Japan trained as samurai, but only men would go to war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219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rgbClr val="C00000"/>
                </a:solidFill>
              </a:rPr>
              <a:t>Samurai – “those who serve”</a:t>
            </a:r>
            <a:endParaRPr lang="en-US" sz="4800" u="sng" dirty="0">
              <a:solidFill>
                <a:srgbClr val="C00000"/>
              </a:solidFill>
            </a:endParaRPr>
          </a:p>
        </p:txBody>
      </p:sp>
      <p:pic>
        <p:nvPicPr>
          <p:cNvPr id="4" name="Picture 3" descr="224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2743200"/>
            <a:ext cx="448945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304800"/>
            <a:ext cx="8610600" cy="6248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Samurai lived very ______________ lives</a:t>
            </a:r>
          </a:p>
          <a:p>
            <a:pPr lvl="1"/>
            <a:r>
              <a:rPr lang="en-US" sz="3000" dirty="0" smtClean="0"/>
              <a:t>Practiced </a:t>
            </a:r>
            <a:r>
              <a:rPr lang="en-US" sz="3000" b="1" i="1" dirty="0" smtClean="0">
                <a:solidFill>
                  <a:schemeClr val="bg1"/>
                </a:solidFill>
              </a:rPr>
              <a:t>_____________</a:t>
            </a:r>
            <a:r>
              <a:rPr lang="en-US" sz="3000" dirty="0" smtClean="0"/>
              <a:t>; a way of focusing the mind through meditation</a:t>
            </a:r>
          </a:p>
          <a:p>
            <a:pPr lvl="1"/>
            <a:r>
              <a:rPr lang="en-US" sz="3000" dirty="0" smtClean="0"/>
              <a:t>Wrote poetry in the form of </a:t>
            </a:r>
            <a:r>
              <a:rPr lang="en-US" sz="3000" b="1" i="1" dirty="0" smtClean="0">
                <a:solidFill>
                  <a:schemeClr val="bg1"/>
                </a:solidFill>
              </a:rPr>
              <a:t>________</a:t>
            </a:r>
            <a:endParaRPr lang="en-US" sz="3000" dirty="0" smtClean="0">
              <a:solidFill>
                <a:schemeClr val="bg1"/>
              </a:solidFill>
            </a:endParaRP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______________________________________</a:t>
            </a:r>
          </a:p>
          <a:p>
            <a:pPr lvl="1"/>
            <a:r>
              <a:rPr lang="en-US" sz="3000" dirty="0" smtClean="0">
                <a:solidFill>
                  <a:schemeClr val="tx1"/>
                </a:solidFill>
              </a:rPr>
              <a:t>Arranged Flowers; performed Tea Ceremonies</a:t>
            </a:r>
            <a:r>
              <a:rPr lang="en-US" sz="3000" dirty="0" smtClean="0">
                <a:solidFill>
                  <a:srgbClr val="C00000"/>
                </a:solidFill>
              </a:rPr>
              <a:t> </a:t>
            </a:r>
            <a:endParaRPr lang="en-US" sz="3000" dirty="0">
              <a:solidFill>
                <a:srgbClr val="C00000"/>
              </a:solidFill>
            </a:endParaRPr>
          </a:p>
        </p:txBody>
      </p:sp>
      <p:pic>
        <p:nvPicPr>
          <p:cNvPr id="4" name="Picture 3" descr="955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429000"/>
            <a:ext cx="3543300" cy="2908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2212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429000"/>
            <a:ext cx="32004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the 1100s, Japan had no central authority</a:t>
            </a:r>
          </a:p>
          <a:p>
            <a:r>
              <a:rPr lang="en-US" sz="2800" dirty="0" smtClean="0"/>
              <a:t>The emperor had no real power</a:t>
            </a:r>
          </a:p>
          <a:p>
            <a:pPr lvl="1"/>
            <a:r>
              <a:rPr lang="en-US" sz="2800" dirty="0" smtClean="0"/>
              <a:t>Local clan leaders fought for control of Japan</a:t>
            </a:r>
          </a:p>
          <a:p>
            <a:pPr lvl="1"/>
            <a:r>
              <a:rPr lang="en-US" sz="2800" dirty="0" smtClean="0"/>
              <a:t>The most powerful clan leader would be named </a:t>
            </a:r>
            <a:r>
              <a:rPr lang="en-US" sz="2800" b="1" i="1" dirty="0" smtClean="0">
                <a:solidFill>
                  <a:srgbClr val="FFFF00"/>
                </a:solidFill>
              </a:rPr>
              <a:t>______________________</a:t>
            </a:r>
          </a:p>
          <a:p>
            <a:pPr lvl="2"/>
            <a:r>
              <a:rPr lang="en-US" sz="2500" b="1" i="1" dirty="0" smtClean="0">
                <a:solidFill>
                  <a:srgbClr val="FFFF00"/>
                </a:solidFill>
              </a:rPr>
              <a:t>Japan’s supreme military leader, ruled for emperor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The shoguns ruled for nearly 700 years</a:t>
            </a:r>
          </a:p>
          <a:p>
            <a:r>
              <a:rPr lang="en-US" sz="3000" dirty="0" smtClean="0"/>
              <a:t>Numerous local </a:t>
            </a:r>
            <a:r>
              <a:rPr lang="en-US" sz="3000" b="1" i="1" dirty="0" smtClean="0">
                <a:solidFill>
                  <a:srgbClr val="FFFF00"/>
                </a:solidFill>
              </a:rPr>
              <a:t>__________________________</a:t>
            </a:r>
          </a:p>
          <a:p>
            <a:pPr>
              <a:buNone/>
            </a:pPr>
            <a:r>
              <a:rPr lang="en-US" sz="3000" b="1" i="1" dirty="0" smtClean="0">
                <a:solidFill>
                  <a:srgbClr val="FFFF00"/>
                </a:solidFill>
              </a:rPr>
              <a:t>_______________________</a:t>
            </a:r>
            <a:r>
              <a:rPr lang="en-US" sz="3000" dirty="0" smtClean="0"/>
              <a:t>, battled for power</a:t>
            </a:r>
          </a:p>
          <a:p>
            <a:pPr lvl="1"/>
            <a:r>
              <a:rPr lang="en-US" sz="2800" dirty="0" smtClean="0"/>
              <a:t>Used _______ as foot soldiers; _______ on horse</a:t>
            </a:r>
          </a:p>
          <a:p>
            <a:pPr lvl="1"/>
            <a:r>
              <a:rPr lang="en-US" sz="2800" dirty="0" smtClean="0"/>
              <a:t>Built large castles surrounded by walls &amp; water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219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Rise of the _________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By 1600, </a:t>
            </a:r>
            <a:r>
              <a:rPr lang="en-US" sz="3200" i="1" dirty="0" smtClean="0">
                <a:solidFill>
                  <a:schemeClr val="bg1"/>
                </a:solidFill>
              </a:rPr>
              <a:t>Tokugawa </a:t>
            </a:r>
            <a:r>
              <a:rPr lang="en-US" sz="3200" i="1" dirty="0" err="1" smtClean="0">
                <a:solidFill>
                  <a:schemeClr val="bg1"/>
                </a:solidFill>
              </a:rPr>
              <a:t>Ieyasu</a:t>
            </a:r>
            <a:r>
              <a:rPr lang="en-US" sz="3200" dirty="0" smtClean="0">
                <a:solidFill>
                  <a:schemeClr val="bg1"/>
                </a:solidFill>
              </a:rPr>
              <a:t> (a powerful daimyo) had gained control of Japan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Used _________ (introduced by Portuguese) to win decisive victories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Most samurai ___________________and were easily killed by superior firepower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Under Tokugawa shoguns, Japan experienced _________________________</a:t>
            </a: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Agricultural production rose</a:t>
            </a: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________________________</a:t>
            </a:r>
          </a:p>
          <a:p>
            <a:pPr lvl="1"/>
            <a:r>
              <a:rPr lang="en-US" sz="2800" smtClean="0">
                <a:solidFill>
                  <a:srgbClr val="C00000"/>
                </a:solidFill>
              </a:rPr>
              <a:t>________________________</a:t>
            </a:r>
            <a:endParaRPr lang="en-US" sz="2800" dirty="0" smtClean="0">
              <a:solidFill>
                <a:srgbClr val="C00000"/>
              </a:solidFill>
            </a:endParaRP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“Five Highways” improved trade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219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The ______________________</a:t>
            </a:r>
            <a:endParaRPr lang="en-US" dirty="0"/>
          </a:p>
        </p:txBody>
      </p:sp>
      <p:pic>
        <p:nvPicPr>
          <p:cNvPr id="4" name="Picture 3" descr="5354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419600"/>
            <a:ext cx="2590800" cy="2247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252</TotalTime>
  <Words>263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Medieval Japan</vt:lpstr>
      <vt:lpstr>Japan’s Warrior Society</vt:lpstr>
      <vt:lpstr>Samurai – “those who serve”</vt:lpstr>
      <vt:lpstr>Slide 4</vt:lpstr>
      <vt:lpstr>Rise of the _________</vt:lpstr>
      <vt:lpstr>The ______________________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Japan</dc:title>
  <dc:creator>Seth</dc:creator>
  <cp:lastModifiedBy>Seth</cp:lastModifiedBy>
  <cp:revision>31</cp:revision>
  <dcterms:created xsi:type="dcterms:W3CDTF">2010-05-04T22:34:57Z</dcterms:created>
  <dcterms:modified xsi:type="dcterms:W3CDTF">2010-05-05T02:47:28Z</dcterms:modified>
</cp:coreProperties>
</file>